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sldIdLst>
    <p:sldId id="256" r:id="rId2"/>
  </p:sldIdLst>
  <p:sldSz cx="2514600" cy="3886200"/>
  <p:notesSz cx="2514600" cy="38862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76" d="100"/>
          <a:sy n="176" d="100"/>
        </p:scale>
        <p:origin x="3756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8595" y="1204722"/>
            <a:ext cx="2137410" cy="8161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77190" y="2176272"/>
            <a:ext cx="1760220" cy="971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5730" y="893826"/>
            <a:ext cx="1093851" cy="25648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295019" y="893826"/>
            <a:ext cx="1093851" cy="25648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5730" y="155448"/>
            <a:ext cx="2263140" cy="621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5730" y="893826"/>
            <a:ext cx="2263140" cy="25648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54964" y="3614166"/>
            <a:ext cx="804672" cy="194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25730" y="3614166"/>
            <a:ext cx="578358" cy="194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810512" y="3614166"/>
            <a:ext cx="578358" cy="194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2026-10-03T07:21:10Z</dcterms:created>
  <dcterms:modified xsi:type="dcterms:W3CDTF">2026-10-03T07:21:19Z</dcterms:modified>
</cp:coreProperties>
</file>