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56" r:id="rId2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87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6"/>
            <a:ext cx="9052560" cy="1243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1718" y="249123"/>
            <a:ext cx="7791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Segoe UI"/>
                <a:cs typeface="Segoe UI"/>
              </a:rPr>
              <a:t>[Title]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76971" y="1243583"/>
            <a:ext cx="2048510" cy="12700"/>
          </a:xfrm>
          <a:custGeom>
            <a:avLst/>
            <a:gdLst/>
            <a:ahLst/>
            <a:cxnLst/>
            <a:rect l="l" t="t" r="r" b="b"/>
            <a:pathLst>
              <a:path w="2048509" h="12700">
                <a:moveTo>
                  <a:pt x="2048255" y="0"/>
                </a:moveTo>
                <a:lnTo>
                  <a:pt x="0" y="0"/>
                </a:lnTo>
                <a:lnTo>
                  <a:pt x="0" y="12192"/>
                </a:lnTo>
                <a:lnTo>
                  <a:pt x="2048255" y="12192"/>
                </a:lnTo>
                <a:lnTo>
                  <a:pt x="20482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776209" y="1438783"/>
            <a:ext cx="2047239" cy="1858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100"/>
              </a:spcBef>
            </a:pPr>
            <a:r>
              <a:rPr sz="8400" spc="-50" dirty="0">
                <a:latin typeface="Webdings"/>
                <a:cs typeface="Webdings"/>
              </a:rPr>
              <a:t></a:t>
            </a:r>
            <a:endParaRPr sz="8400">
              <a:latin typeface="Webdings"/>
              <a:cs typeface="Webdings"/>
            </a:endParaRPr>
          </a:p>
          <a:p>
            <a:pPr algn="ctr">
              <a:lnSpc>
                <a:spcPct val="100000"/>
              </a:lnSpc>
              <a:spcBef>
                <a:spcPts val="2430"/>
              </a:spcBef>
            </a:pPr>
            <a:r>
              <a:rPr sz="1600" b="0" dirty="0">
                <a:latin typeface="Segoe UI Light"/>
                <a:cs typeface="Segoe UI Light"/>
              </a:rPr>
              <a:t>If</a:t>
            </a:r>
            <a:r>
              <a:rPr sz="1600" b="0" spc="-45" dirty="0">
                <a:latin typeface="Segoe UI Light"/>
                <a:cs typeface="Segoe UI Light"/>
              </a:rPr>
              <a:t> </a:t>
            </a:r>
            <a:r>
              <a:rPr sz="1600" b="0" dirty="0">
                <a:latin typeface="Segoe UI Light"/>
                <a:cs typeface="Segoe UI Light"/>
              </a:rPr>
              <a:t>found,</a:t>
            </a:r>
            <a:r>
              <a:rPr sz="1600" b="0" spc="-30" dirty="0">
                <a:latin typeface="Segoe UI Light"/>
                <a:cs typeface="Segoe UI Light"/>
              </a:rPr>
              <a:t> </a:t>
            </a:r>
            <a:r>
              <a:rPr sz="1600" b="0" dirty="0">
                <a:latin typeface="Segoe UI Light"/>
                <a:cs typeface="Segoe UI Light"/>
              </a:rPr>
              <a:t>please</a:t>
            </a:r>
            <a:r>
              <a:rPr sz="1600" b="0" spc="-35" dirty="0">
                <a:latin typeface="Segoe UI Light"/>
                <a:cs typeface="Segoe UI Light"/>
              </a:rPr>
              <a:t> </a:t>
            </a:r>
            <a:r>
              <a:rPr sz="1600" b="0" spc="-10" dirty="0">
                <a:latin typeface="Segoe UI Light"/>
                <a:cs typeface="Segoe UI Light"/>
              </a:rPr>
              <a:t>contact:</a:t>
            </a:r>
            <a:endParaRPr sz="1600">
              <a:latin typeface="Segoe UI Light"/>
              <a:cs typeface="Segoe UI Ligh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22850" y="0"/>
            <a:ext cx="2520950" cy="7773034"/>
          </a:xfrm>
          <a:custGeom>
            <a:avLst/>
            <a:gdLst/>
            <a:ahLst/>
            <a:cxnLst/>
            <a:rect l="l" t="t" r="r" b="b"/>
            <a:pathLst>
              <a:path w="2520950" h="7773034">
                <a:moveTo>
                  <a:pt x="2520950" y="3879850"/>
                </a:moveTo>
                <a:lnTo>
                  <a:pt x="13716" y="3879850"/>
                </a:lnTo>
                <a:lnTo>
                  <a:pt x="13716" y="0"/>
                </a:lnTo>
                <a:lnTo>
                  <a:pt x="0" y="0"/>
                </a:lnTo>
                <a:lnTo>
                  <a:pt x="0" y="3879850"/>
                </a:lnTo>
                <a:lnTo>
                  <a:pt x="0" y="3886225"/>
                </a:lnTo>
                <a:lnTo>
                  <a:pt x="0" y="3893566"/>
                </a:lnTo>
                <a:lnTo>
                  <a:pt x="0" y="7772413"/>
                </a:lnTo>
                <a:lnTo>
                  <a:pt x="13716" y="7772413"/>
                </a:lnTo>
                <a:lnTo>
                  <a:pt x="13716" y="3893566"/>
                </a:lnTo>
                <a:lnTo>
                  <a:pt x="2520950" y="3893566"/>
                </a:lnTo>
                <a:lnTo>
                  <a:pt x="2520950" y="387985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98263" y="238760"/>
            <a:ext cx="8064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solidFill>
                  <a:srgbClr val="D9D9D9"/>
                </a:solidFill>
                <a:latin typeface="Segoe UI"/>
                <a:cs typeface="Segoe UI"/>
              </a:rPr>
              <a:t>1</a:t>
            </a:r>
            <a:endParaRPr sz="8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83282" y="310388"/>
            <a:ext cx="2609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25" dirty="0">
                <a:solidFill>
                  <a:srgbClr val="D9D9D9"/>
                </a:solidFill>
                <a:latin typeface="Segoe UI"/>
                <a:cs typeface="Segoe UI"/>
              </a:rPr>
              <a:t>4</a:t>
            </a:r>
            <a:r>
              <a:rPr sz="1600" spc="-25" dirty="0">
                <a:solidFill>
                  <a:srgbClr val="D9D9D9"/>
                </a:solidFill>
                <a:latin typeface="Wingdings"/>
                <a:cs typeface="Wingdings"/>
              </a:rPr>
              <a:t>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8042" y="3968877"/>
            <a:ext cx="2927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25" dirty="0">
                <a:solidFill>
                  <a:srgbClr val="D9D9D9"/>
                </a:solidFill>
                <a:latin typeface="Segoe UI"/>
                <a:cs typeface="Segoe UI"/>
              </a:rPr>
              <a:t>6</a:t>
            </a:r>
            <a:r>
              <a:rPr sz="1600" spc="-25" dirty="0">
                <a:solidFill>
                  <a:srgbClr val="D9D9D9"/>
                </a:solidFill>
                <a:latin typeface="Wingdings"/>
                <a:cs typeface="Wingdings"/>
              </a:rPr>
              <a:t>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64886" y="3589147"/>
            <a:ext cx="3981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850" spc="-25" dirty="0">
                <a:solidFill>
                  <a:srgbClr val="D9D9D9"/>
                </a:solidFill>
                <a:latin typeface="Segoe UI"/>
                <a:cs typeface="Segoe UI"/>
              </a:rPr>
              <a:t>2</a:t>
            </a:r>
            <a:r>
              <a:rPr sz="2400" spc="-37" baseline="-20833" dirty="0">
                <a:solidFill>
                  <a:srgbClr val="D9D9D9"/>
                </a:solidFill>
                <a:latin typeface="Wingdings"/>
                <a:cs typeface="Wingdings"/>
              </a:rPr>
              <a:t></a:t>
            </a:r>
            <a:endParaRPr sz="2400" baseline="-20833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 rot="10860000">
            <a:off x="2531977" y="7239522"/>
            <a:ext cx="148835" cy="10160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800" spc="-50" dirty="0">
                <a:solidFill>
                  <a:srgbClr val="D9D9D9"/>
                </a:solidFill>
                <a:latin typeface="Segoe UI"/>
                <a:cs typeface="Segoe UI"/>
              </a:rPr>
              <a:t>7</a:t>
            </a:r>
            <a:endParaRPr sz="8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 rot="10860000">
            <a:off x="2341711" y="7204795"/>
            <a:ext cx="293944" cy="22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80"/>
              </a:lnSpc>
            </a:pPr>
            <a:r>
              <a:rPr sz="1600" spc="-50" dirty="0">
                <a:solidFill>
                  <a:srgbClr val="D9D9D9"/>
                </a:solidFill>
                <a:latin typeface="Wingdings"/>
                <a:cs typeface="Wingdings"/>
              </a:rPr>
              <a:t>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42454" y="3744290"/>
            <a:ext cx="2063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solidFill>
                  <a:srgbClr val="D9D9D9"/>
                </a:solidFill>
                <a:latin typeface="Wingdings"/>
                <a:cs typeface="Wingdings"/>
              </a:rPr>
              <a:t>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27214" y="3968877"/>
            <a:ext cx="2609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00" spc="-25" dirty="0">
                <a:solidFill>
                  <a:srgbClr val="D9D9D9"/>
                </a:solidFill>
                <a:latin typeface="Segoe UI"/>
                <a:cs typeface="Segoe UI"/>
              </a:rPr>
              <a:t>3</a:t>
            </a:r>
            <a:r>
              <a:rPr sz="1600" spc="-25" dirty="0">
                <a:solidFill>
                  <a:srgbClr val="D9D9D9"/>
                </a:solidFill>
                <a:latin typeface="Wingdings"/>
                <a:cs typeface="Wingdings"/>
              </a:rPr>
              <a:t>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14" name="object 14"/>
          <p:cNvSpPr txBox="1"/>
          <p:nvPr/>
        </p:nvSpPr>
        <p:spPr>
          <a:xfrm rot="10860000">
            <a:off x="5061285" y="7402921"/>
            <a:ext cx="11743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05"/>
              </a:lnSpc>
            </a:pPr>
            <a:r>
              <a:rPr sz="800" spc="-50" dirty="0">
                <a:solidFill>
                  <a:srgbClr val="D9D9D9"/>
                </a:solidFill>
                <a:latin typeface="Segoe UI"/>
                <a:cs typeface="Segoe UI"/>
              </a:rPr>
              <a:t>1</a:t>
            </a:r>
            <a:endParaRPr sz="80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96378" y="238760"/>
            <a:ext cx="8064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0" dirty="0">
                <a:solidFill>
                  <a:srgbClr val="D9D9D9"/>
                </a:solidFill>
                <a:latin typeface="Segoe UI"/>
                <a:cs typeface="Segoe UI"/>
              </a:rPr>
              <a:t>5</a:t>
            </a:r>
            <a:endParaRPr sz="80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25695" y="3744290"/>
            <a:ext cx="2063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0" dirty="0">
                <a:solidFill>
                  <a:srgbClr val="D9D9D9"/>
                </a:solidFill>
                <a:latin typeface="Wingdings"/>
                <a:cs typeface="Wingdings"/>
              </a:rPr>
              <a:t></a:t>
            </a:r>
            <a:endParaRPr sz="16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Segoe UI</vt:lpstr>
      <vt:lpstr>Segoe UI Light</vt:lpstr>
      <vt:lpstr>Webdings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2026-10-03T07:20:47Z</dcterms:created>
  <dcterms:modified xsi:type="dcterms:W3CDTF">2026-10-03T07:20:53Z</dcterms:modified>
</cp:coreProperties>
</file>